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slides/slide9.xml" ContentType="application/vnd.openxmlformats-officedocument.presentationml.slide+xml"/>
  <Override PartName="/ppt/notesSlides/notesSlide3.xml" ContentType="application/vnd.openxmlformats-officedocument.presentationml.notesSlide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2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12"/>
  </p:notesMasterIdLst>
  <p:sldIdLst>
    <p:sldId id="275" r:id="rId2"/>
    <p:sldId id="277" r:id="rId3"/>
    <p:sldId id="280" r:id="rId4"/>
    <p:sldId id="278" r:id="rId5"/>
    <p:sldId id="267" r:id="rId6"/>
    <p:sldId id="272" r:id="rId7"/>
    <p:sldId id="273" r:id="rId8"/>
    <p:sldId id="266" r:id="rId9"/>
    <p:sldId id="270" r:id="rId10"/>
    <p:sldId id="276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61FF3F"/>
    <a:srgbClr val="352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58" autoAdjust="0"/>
    <p:restoredTop sz="94677" autoAdjust="0"/>
  </p:normalViewPr>
  <p:slideViewPr>
    <p:cSldViewPr snapToGrid="0" snapToObjects="1">
      <p:cViewPr varScale="1">
        <p:scale>
          <a:sx n="100" d="100"/>
          <a:sy n="100" d="100"/>
        </p:scale>
        <p:origin x="-56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DC0BED-FAC1-7642-BB6C-C9E69E5E7453}" type="datetimeFigureOut">
              <a:rPr lang="en-US" smtClean="0"/>
              <a:pPr/>
              <a:t>4/29/16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9B6E2A-2A74-5A4C-A96D-8002A2CD9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9B6E2A-2A74-5A4C-A96D-8002A2CD9FC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9B6E2A-2A74-5A4C-A96D-8002A2CD9FC1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9B6E2A-2A74-5A4C-A96D-8002A2CD9FC1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4/29/16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4/29/16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4/29/16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4/29/16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4/29/16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4/29/16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4/29/16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4/29/16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4/29/16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4/29/16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AB75F-2D86-7D42-9A39-E3F677B83890}" type="datetimeFigureOut">
              <a:rPr lang="en-US" smtClean="0"/>
              <a:pPr/>
              <a:t>4/29/16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AB75F-2D86-7D42-9A39-E3F677B83890}" type="datetimeFigureOut">
              <a:rPr lang="en-US" smtClean="0"/>
              <a:pPr/>
              <a:t>4/29/16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4DF8F-815A-E042-8DA0-9AF914C32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jpe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3140" y="6604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sz="9778" dirty="0" err="1">
                <a:solidFill>
                  <a:schemeClr val="accent6"/>
                </a:solidFill>
                <a:latin typeface="Agra-Normal"/>
                <a:cs typeface="Agra-Normal"/>
              </a:rPr>
              <a:t>lar</a:t>
            </a:r>
            <a:r>
              <a:rPr lang="en-US" sz="9778" dirty="0">
                <a:solidFill>
                  <a:schemeClr val="accent6"/>
                </a:solidFill>
                <a:latin typeface="Agra-Normal"/>
                <a:cs typeface="Agra-Normal"/>
              </a:rPr>
              <a:t> </a:t>
            </a:r>
            <a:r>
              <a:rPr lang="en-US" sz="9778" dirty="0" err="1">
                <a:solidFill>
                  <a:schemeClr val="accent6"/>
                </a:solidFill>
                <a:latin typeface="Agra-Normal"/>
                <a:cs typeface="Agra-Normal"/>
              </a:rPr>
              <a:t>dchj</a:t>
            </a:r>
            <a:r>
              <a:rPr lang="en-US" dirty="0"/>
              <a:t/>
            </a:r>
            <a:br>
              <a:rPr lang="en-US" dirty="0"/>
            </a:b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060327" y="5831082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8" name="Picture 7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59" y="1705669"/>
            <a:ext cx="5095440" cy="5152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4881667" y="2788011"/>
            <a:ext cx="4942978" cy="4069989"/>
          </a:xfrm>
        </p:spPr>
        <p:txBody>
          <a:bodyPr/>
          <a:lstStyle/>
          <a:p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d{</a:t>
            </a:r>
            <a:r>
              <a:rPr lang="en-US" err="1" smtClean="0">
                <a:solidFill>
                  <a:srgbClr val="000000"/>
                </a:solidFill>
                <a:latin typeface="Agra-Normal"/>
                <a:cs typeface="Agra-Normal"/>
              </a:rPr>
              <a:t>kk</a:t>
            </a:r>
            <a:r>
              <a:rPr lang="en-US" smtClean="0">
                <a:solidFill>
                  <a:srgbClr val="000000"/>
                </a:solidFill>
                <a:latin typeface="Agra-Normal"/>
                <a:cs typeface="Agra-Normal"/>
              </a:rPr>
              <a:t>&amp;9</a:t>
            </a:r>
          </a:p>
          <a:p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izLrqrd</a:t>
            </a:r>
            <a:r>
              <a:rPr lang="en-US" dirty="0" smtClean="0">
                <a:solidFill>
                  <a:srgbClr val="000000"/>
                </a:solidFill>
                <a:latin typeface="Agra-Normal"/>
                <a:cs typeface="Agra-Normal"/>
              </a:rPr>
              <a:t>=</a:t>
            </a:r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hZ</a:t>
            </a:r>
            <a:r>
              <a:rPr lang="en-US" dirty="0" smtClean="0">
                <a:solidFill>
                  <a:srgbClr val="000000"/>
                </a:solidFill>
                <a:latin typeface="Agra-Normal"/>
                <a:cs typeface="Agra-Normal"/>
              </a:rPr>
              <a:t>¢ Mƒ </a:t>
            </a:r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yktks</a:t>
            </a:r>
            <a:r>
              <a:rPr lang="en-US" dirty="0" smtClean="0">
                <a:solidFill>
                  <a:srgbClr val="000000"/>
                </a:solidFill>
                <a:latin typeface="Agra-Normal"/>
                <a:cs typeface="Agra-Norm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gra-Normal"/>
                <a:cs typeface="Agra-Normal"/>
              </a:rPr>
              <a:t>diwj</a:t>
            </a:r>
            <a:r>
              <a:rPr lang="en-US" dirty="0" smtClean="0">
                <a:solidFill>
                  <a:srgbClr val="000000"/>
                </a:solidFill>
                <a:latin typeface="Agra-Normal"/>
                <a:cs typeface="Agra-Normal"/>
              </a:rPr>
              <a:t>   </a:t>
            </a:r>
          </a:p>
          <a:p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endParaRPr lang="en-US" dirty="0" smtClean="0">
              <a:solidFill>
                <a:srgbClr val="000000"/>
              </a:solidFill>
              <a:latin typeface="Agra-Normal"/>
              <a:cs typeface="Agra-Normal"/>
            </a:endParaRPr>
          </a:p>
          <a:p>
            <a:endParaRPr lang="en-US" dirty="0">
              <a:solidFill>
                <a:srgbClr val="000000"/>
              </a:solidFill>
              <a:latin typeface="Agra-Normal"/>
              <a:cs typeface="Agra-Norm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6983" y="-129607"/>
            <a:ext cx="6841969" cy="7795326"/>
          </a:xfrm>
          <a:prstGeom prst="rect">
            <a:avLst/>
          </a:prstGeom>
        </p:spPr>
      </p:pic>
      <p:sp>
        <p:nvSpPr>
          <p:cNvPr id="9" name="Freeform 8"/>
          <p:cNvSpPr/>
          <p:nvPr/>
        </p:nvSpPr>
        <p:spPr>
          <a:xfrm>
            <a:off x="2946273" y="3768056"/>
            <a:ext cx="2774699" cy="1475656"/>
          </a:xfrm>
          <a:custGeom>
            <a:avLst/>
            <a:gdLst>
              <a:gd name="connsiteX0" fmla="*/ 690983 w 2774699"/>
              <a:gd name="connsiteY0" fmla="*/ 41602 h 1475656"/>
              <a:gd name="connsiteX1" fmla="*/ 432060 w 2774699"/>
              <a:gd name="connsiteY1" fmla="*/ 66260 h 1475656"/>
              <a:gd name="connsiteX2" fmla="*/ 370411 w 2774699"/>
              <a:gd name="connsiteY2" fmla="*/ 103246 h 1475656"/>
              <a:gd name="connsiteX3" fmla="*/ 345752 w 2774699"/>
              <a:gd name="connsiteY3" fmla="*/ 140233 h 1475656"/>
              <a:gd name="connsiteX4" fmla="*/ 296433 w 2774699"/>
              <a:gd name="connsiteY4" fmla="*/ 164891 h 1475656"/>
              <a:gd name="connsiteX5" fmla="*/ 259444 w 2774699"/>
              <a:gd name="connsiteY5" fmla="*/ 201878 h 1475656"/>
              <a:gd name="connsiteX6" fmla="*/ 210125 w 2774699"/>
              <a:gd name="connsiteY6" fmla="*/ 275852 h 1475656"/>
              <a:gd name="connsiteX7" fmla="*/ 160807 w 2774699"/>
              <a:gd name="connsiteY7" fmla="*/ 386813 h 1475656"/>
              <a:gd name="connsiteX8" fmla="*/ 136147 w 2774699"/>
              <a:gd name="connsiteY8" fmla="*/ 485445 h 1475656"/>
              <a:gd name="connsiteX9" fmla="*/ 86829 w 2774699"/>
              <a:gd name="connsiteY9" fmla="*/ 571748 h 1475656"/>
              <a:gd name="connsiteX10" fmla="*/ 62169 w 2774699"/>
              <a:gd name="connsiteY10" fmla="*/ 645722 h 1475656"/>
              <a:gd name="connsiteX11" fmla="*/ 49840 w 2774699"/>
              <a:gd name="connsiteY11" fmla="*/ 682709 h 1475656"/>
              <a:gd name="connsiteX12" fmla="*/ 25180 w 2774699"/>
              <a:gd name="connsiteY12" fmla="*/ 769012 h 1475656"/>
              <a:gd name="connsiteX13" fmla="*/ 521 w 2774699"/>
              <a:gd name="connsiteY13" fmla="*/ 805999 h 1475656"/>
              <a:gd name="connsiteX14" fmla="*/ 25180 w 2774699"/>
              <a:gd name="connsiteY14" fmla="*/ 990934 h 1475656"/>
              <a:gd name="connsiteX15" fmla="*/ 49840 w 2774699"/>
              <a:gd name="connsiteY15" fmla="*/ 1027921 h 1475656"/>
              <a:gd name="connsiteX16" fmla="*/ 86829 w 2774699"/>
              <a:gd name="connsiteY16" fmla="*/ 1151211 h 1475656"/>
              <a:gd name="connsiteX17" fmla="*/ 111488 w 2774699"/>
              <a:gd name="connsiteY17" fmla="*/ 1188197 h 1475656"/>
              <a:gd name="connsiteX18" fmla="*/ 222455 w 2774699"/>
              <a:gd name="connsiteY18" fmla="*/ 1237513 h 1475656"/>
              <a:gd name="connsiteX19" fmla="*/ 259444 w 2774699"/>
              <a:gd name="connsiteY19" fmla="*/ 1249842 h 1475656"/>
              <a:gd name="connsiteX20" fmla="*/ 370411 w 2774699"/>
              <a:gd name="connsiteY20" fmla="*/ 1286829 h 1475656"/>
              <a:gd name="connsiteX21" fmla="*/ 419730 w 2774699"/>
              <a:gd name="connsiteY21" fmla="*/ 1299158 h 1475656"/>
              <a:gd name="connsiteX22" fmla="*/ 456719 w 2774699"/>
              <a:gd name="connsiteY22" fmla="*/ 1311487 h 1475656"/>
              <a:gd name="connsiteX23" fmla="*/ 666324 w 2774699"/>
              <a:gd name="connsiteY23" fmla="*/ 1336145 h 1475656"/>
              <a:gd name="connsiteX24" fmla="*/ 1073203 w 2774699"/>
              <a:gd name="connsiteY24" fmla="*/ 1360803 h 1475656"/>
              <a:gd name="connsiteX25" fmla="*/ 1418434 w 2774699"/>
              <a:gd name="connsiteY25" fmla="*/ 1373132 h 1475656"/>
              <a:gd name="connsiteX26" fmla="*/ 1652698 w 2774699"/>
              <a:gd name="connsiteY26" fmla="*/ 1397790 h 1475656"/>
              <a:gd name="connsiteX27" fmla="*/ 1775995 w 2774699"/>
              <a:gd name="connsiteY27" fmla="*/ 1410119 h 1475656"/>
              <a:gd name="connsiteX28" fmla="*/ 2380149 w 2774699"/>
              <a:gd name="connsiteY28" fmla="*/ 1422448 h 1475656"/>
              <a:gd name="connsiteX29" fmla="*/ 2515776 w 2774699"/>
              <a:gd name="connsiteY29" fmla="*/ 1397790 h 1475656"/>
              <a:gd name="connsiteX30" fmla="*/ 2552765 w 2774699"/>
              <a:gd name="connsiteY30" fmla="*/ 1385461 h 1475656"/>
              <a:gd name="connsiteX31" fmla="*/ 2626743 w 2774699"/>
              <a:gd name="connsiteY31" fmla="*/ 1336145 h 1475656"/>
              <a:gd name="connsiteX32" fmla="*/ 2651402 w 2774699"/>
              <a:gd name="connsiteY32" fmla="*/ 1299158 h 1475656"/>
              <a:gd name="connsiteX33" fmla="*/ 2676062 w 2774699"/>
              <a:gd name="connsiteY33" fmla="*/ 1249842 h 1475656"/>
              <a:gd name="connsiteX34" fmla="*/ 2713051 w 2774699"/>
              <a:gd name="connsiteY34" fmla="*/ 1212855 h 1475656"/>
              <a:gd name="connsiteX35" fmla="*/ 2737710 w 2774699"/>
              <a:gd name="connsiteY35" fmla="*/ 1089566 h 1475656"/>
              <a:gd name="connsiteX36" fmla="*/ 2762370 w 2774699"/>
              <a:gd name="connsiteY36" fmla="*/ 1003263 h 1475656"/>
              <a:gd name="connsiteX37" fmla="*/ 2774699 w 2774699"/>
              <a:gd name="connsiteY37" fmla="*/ 941618 h 1475656"/>
              <a:gd name="connsiteX38" fmla="*/ 2762370 w 2774699"/>
              <a:gd name="connsiteY38" fmla="*/ 596406 h 1475656"/>
              <a:gd name="connsiteX39" fmla="*/ 2725380 w 2774699"/>
              <a:gd name="connsiteY39" fmla="*/ 534761 h 1475656"/>
              <a:gd name="connsiteX40" fmla="*/ 2676062 w 2774699"/>
              <a:gd name="connsiteY40" fmla="*/ 460787 h 1475656"/>
              <a:gd name="connsiteX41" fmla="*/ 2651402 w 2774699"/>
              <a:gd name="connsiteY41" fmla="*/ 423800 h 1475656"/>
              <a:gd name="connsiteX42" fmla="*/ 2639073 w 2774699"/>
              <a:gd name="connsiteY42" fmla="*/ 386813 h 1475656"/>
              <a:gd name="connsiteX43" fmla="*/ 2602084 w 2774699"/>
              <a:gd name="connsiteY43" fmla="*/ 374484 h 1475656"/>
              <a:gd name="connsiteX44" fmla="*/ 2528106 w 2774699"/>
              <a:gd name="connsiteY44" fmla="*/ 337497 h 1475656"/>
              <a:gd name="connsiteX45" fmla="*/ 2491117 w 2774699"/>
              <a:gd name="connsiteY45" fmla="*/ 312839 h 1475656"/>
              <a:gd name="connsiteX46" fmla="*/ 2429468 w 2774699"/>
              <a:gd name="connsiteY46" fmla="*/ 300510 h 1475656"/>
              <a:gd name="connsiteX47" fmla="*/ 2343160 w 2774699"/>
              <a:gd name="connsiteY47" fmla="*/ 275852 h 1475656"/>
              <a:gd name="connsiteX48" fmla="*/ 2232193 w 2774699"/>
              <a:gd name="connsiteY48" fmla="*/ 214207 h 1475656"/>
              <a:gd name="connsiteX49" fmla="*/ 2195204 w 2774699"/>
              <a:gd name="connsiteY49" fmla="*/ 201878 h 1475656"/>
              <a:gd name="connsiteX50" fmla="*/ 2158215 w 2774699"/>
              <a:gd name="connsiteY50" fmla="*/ 164891 h 1475656"/>
              <a:gd name="connsiteX51" fmla="*/ 2096567 w 2774699"/>
              <a:gd name="connsiteY51" fmla="*/ 152562 h 1475656"/>
              <a:gd name="connsiteX52" fmla="*/ 2022589 w 2774699"/>
              <a:gd name="connsiteY52" fmla="*/ 127904 h 1475656"/>
              <a:gd name="connsiteX53" fmla="*/ 1948611 w 2774699"/>
              <a:gd name="connsiteY53" fmla="*/ 103246 h 1475656"/>
              <a:gd name="connsiteX54" fmla="*/ 1911621 w 2774699"/>
              <a:gd name="connsiteY54" fmla="*/ 90917 h 1475656"/>
              <a:gd name="connsiteX55" fmla="*/ 1541731 w 2774699"/>
              <a:gd name="connsiteY55" fmla="*/ 66260 h 1475656"/>
              <a:gd name="connsiteX56" fmla="*/ 1418434 w 2774699"/>
              <a:gd name="connsiteY56" fmla="*/ 53931 h 1475656"/>
              <a:gd name="connsiteX57" fmla="*/ 1369116 w 2774699"/>
              <a:gd name="connsiteY57" fmla="*/ 41602 h 1475656"/>
              <a:gd name="connsiteX58" fmla="*/ 1332126 w 2774699"/>
              <a:gd name="connsiteY58" fmla="*/ 29273 h 1475656"/>
              <a:gd name="connsiteX59" fmla="*/ 1122522 w 2774699"/>
              <a:gd name="connsiteY59" fmla="*/ 16944 h 1475656"/>
              <a:gd name="connsiteX60" fmla="*/ 986895 w 2774699"/>
              <a:gd name="connsiteY60" fmla="*/ 4615 h 1475656"/>
              <a:gd name="connsiteX61" fmla="*/ 752631 w 2774699"/>
              <a:gd name="connsiteY61" fmla="*/ 41602 h 1475656"/>
              <a:gd name="connsiteX62" fmla="*/ 752631 w 2774699"/>
              <a:gd name="connsiteY62" fmla="*/ 41602 h 1475656"/>
              <a:gd name="connsiteX63" fmla="*/ 690983 w 2774699"/>
              <a:gd name="connsiteY63" fmla="*/ 53931 h 1475656"/>
              <a:gd name="connsiteX64" fmla="*/ 629335 w 2774699"/>
              <a:gd name="connsiteY64" fmla="*/ 78588 h 1475656"/>
              <a:gd name="connsiteX65" fmla="*/ 629335 w 2774699"/>
              <a:gd name="connsiteY65" fmla="*/ 41602 h 1475656"/>
              <a:gd name="connsiteX66" fmla="*/ 629335 w 2774699"/>
              <a:gd name="connsiteY66" fmla="*/ 41602 h 1475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2774699" h="1475656">
                <a:moveTo>
                  <a:pt x="690983" y="41602"/>
                </a:moveTo>
                <a:cubicBezTo>
                  <a:pt x="604675" y="49821"/>
                  <a:pt x="518089" y="55507"/>
                  <a:pt x="432060" y="66260"/>
                </a:cubicBezTo>
                <a:cubicBezTo>
                  <a:pt x="401345" y="70099"/>
                  <a:pt x="388786" y="80279"/>
                  <a:pt x="370411" y="103246"/>
                </a:cubicBezTo>
                <a:cubicBezTo>
                  <a:pt x="361154" y="114816"/>
                  <a:pt x="357136" y="130747"/>
                  <a:pt x="345752" y="140233"/>
                </a:cubicBezTo>
                <a:cubicBezTo>
                  <a:pt x="331632" y="151999"/>
                  <a:pt x="312873" y="156672"/>
                  <a:pt x="296433" y="164891"/>
                </a:cubicBezTo>
                <a:cubicBezTo>
                  <a:pt x="284103" y="177220"/>
                  <a:pt x="270149" y="188115"/>
                  <a:pt x="259444" y="201878"/>
                </a:cubicBezTo>
                <a:cubicBezTo>
                  <a:pt x="241249" y="225271"/>
                  <a:pt x="210125" y="275852"/>
                  <a:pt x="210125" y="275852"/>
                </a:cubicBezTo>
                <a:cubicBezTo>
                  <a:pt x="146510" y="466689"/>
                  <a:pt x="219421" y="269591"/>
                  <a:pt x="160807" y="386813"/>
                </a:cubicBezTo>
                <a:cubicBezTo>
                  <a:pt x="142352" y="423722"/>
                  <a:pt x="150217" y="443238"/>
                  <a:pt x="136147" y="485445"/>
                </a:cubicBezTo>
                <a:cubicBezTo>
                  <a:pt x="103345" y="583844"/>
                  <a:pt x="122905" y="490582"/>
                  <a:pt x="86829" y="571748"/>
                </a:cubicBezTo>
                <a:cubicBezTo>
                  <a:pt x="76272" y="595500"/>
                  <a:pt x="70389" y="621064"/>
                  <a:pt x="62169" y="645722"/>
                </a:cubicBezTo>
                <a:cubicBezTo>
                  <a:pt x="58059" y="658051"/>
                  <a:pt x="52992" y="670101"/>
                  <a:pt x="49840" y="682709"/>
                </a:cubicBezTo>
                <a:cubicBezTo>
                  <a:pt x="45889" y="698511"/>
                  <a:pt x="34025" y="751324"/>
                  <a:pt x="25180" y="769012"/>
                </a:cubicBezTo>
                <a:cubicBezTo>
                  <a:pt x="18553" y="782265"/>
                  <a:pt x="8741" y="793670"/>
                  <a:pt x="521" y="805999"/>
                </a:cubicBezTo>
                <a:cubicBezTo>
                  <a:pt x="3274" y="839038"/>
                  <a:pt x="0" y="940577"/>
                  <a:pt x="25180" y="990934"/>
                </a:cubicBezTo>
                <a:cubicBezTo>
                  <a:pt x="31807" y="1004187"/>
                  <a:pt x="41620" y="1015592"/>
                  <a:pt x="49840" y="1027921"/>
                </a:cubicBezTo>
                <a:cubicBezTo>
                  <a:pt x="56733" y="1055492"/>
                  <a:pt x="74819" y="1133197"/>
                  <a:pt x="86829" y="1151211"/>
                </a:cubicBezTo>
                <a:cubicBezTo>
                  <a:pt x="95049" y="1163540"/>
                  <a:pt x="101010" y="1177720"/>
                  <a:pt x="111488" y="1188197"/>
                </a:cubicBezTo>
                <a:cubicBezTo>
                  <a:pt x="140797" y="1217504"/>
                  <a:pt x="185829" y="1225305"/>
                  <a:pt x="222455" y="1237513"/>
                </a:cubicBezTo>
                <a:cubicBezTo>
                  <a:pt x="234785" y="1241623"/>
                  <a:pt x="247819" y="1244030"/>
                  <a:pt x="259444" y="1249842"/>
                </a:cubicBezTo>
                <a:cubicBezTo>
                  <a:pt x="333097" y="1286666"/>
                  <a:pt x="284367" y="1267709"/>
                  <a:pt x="370411" y="1286829"/>
                </a:cubicBezTo>
                <a:cubicBezTo>
                  <a:pt x="386953" y="1290505"/>
                  <a:pt x="403436" y="1294503"/>
                  <a:pt x="419730" y="1299158"/>
                </a:cubicBezTo>
                <a:cubicBezTo>
                  <a:pt x="432227" y="1302728"/>
                  <a:pt x="443975" y="1308938"/>
                  <a:pt x="456719" y="1311487"/>
                </a:cubicBezTo>
                <a:cubicBezTo>
                  <a:pt x="515534" y="1323249"/>
                  <a:pt x="611299" y="1330031"/>
                  <a:pt x="666324" y="1336145"/>
                </a:cubicBezTo>
                <a:cubicBezTo>
                  <a:pt x="901588" y="1362284"/>
                  <a:pt x="624503" y="1343872"/>
                  <a:pt x="1073203" y="1360803"/>
                </a:cubicBezTo>
                <a:lnTo>
                  <a:pt x="1418434" y="1373132"/>
                </a:lnTo>
                <a:cubicBezTo>
                  <a:pt x="1543822" y="1398208"/>
                  <a:pt x="1439433" y="1380019"/>
                  <a:pt x="1652698" y="1397790"/>
                </a:cubicBezTo>
                <a:cubicBezTo>
                  <a:pt x="1693859" y="1401220"/>
                  <a:pt x="1734896" y="1406009"/>
                  <a:pt x="1775995" y="1410119"/>
                </a:cubicBezTo>
                <a:cubicBezTo>
                  <a:pt x="2038156" y="1475656"/>
                  <a:pt x="1840751" y="1435603"/>
                  <a:pt x="2380149" y="1422448"/>
                </a:cubicBezTo>
                <a:cubicBezTo>
                  <a:pt x="2413125" y="1416952"/>
                  <a:pt x="2481312" y="1406405"/>
                  <a:pt x="2515776" y="1397790"/>
                </a:cubicBezTo>
                <a:cubicBezTo>
                  <a:pt x="2528385" y="1394638"/>
                  <a:pt x="2541404" y="1391772"/>
                  <a:pt x="2552765" y="1385461"/>
                </a:cubicBezTo>
                <a:cubicBezTo>
                  <a:pt x="2578672" y="1371069"/>
                  <a:pt x="2626743" y="1336145"/>
                  <a:pt x="2626743" y="1336145"/>
                </a:cubicBezTo>
                <a:cubicBezTo>
                  <a:pt x="2634963" y="1323816"/>
                  <a:pt x="2644050" y="1312023"/>
                  <a:pt x="2651402" y="1299158"/>
                </a:cubicBezTo>
                <a:cubicBezTo>
                  <a:pt x="2660521" y="1283201"/>
                  <a:pt x="2665379" y="1264798"/>
                  <a:pt x="2676062" y="1249842"/>
                </a:cubicBezTo>
                <a:cubicBezTo>
                  <a:pt x="2686197" y="1235654"/>
                  <a:pt x="2700721" y="1225184"/>
                  <a:pt x="2713051" y="1212855"/>
                </a:cubicBezTo>
                <a:cubicBezTo>
                  <a:pt x="2738371" y="1136894"/>
                  <a:pt x="2715040" y="1214238"/>
                  <a:pt x="2737710" y="1089566"/>
                </a:cubicBezTo>
                <a:cubicBezTo>
                  <a:pt x="2753088" y="1004992"/>
                  <a:pt x="2744761" y="1073697"/>
                  <a:pt x="2762370" y="1003263"/>
                </a:cubicBezTo>
                <a:cubicBezTo>
                  <a:pt x="2767453" y="982933"/>
                  <a:pt x="2770589" y="962166"/>
                  <a:pt x="2774699" y="941618"/>
                </a:cubicBezTo>
                <a:cubicBezTo>
                  <a:pt x="2770589" y="826547"/>
                  <a:pt x="2769784" y="711311"/>
                  <a:pt x="2762370" y="596406"/>
                </a:cubicBezTo>
                <a:cubicBezTo>
                  <a:pt x="2759597" y="553419"/>
                  <a:pt x="2747394" y="564111"/>
                  <a:pt x="2725380" y="534761"/>
                </a:cubicBezTo>
                <a:cubicBezTo>
                  <a:pt x="2707598" y="511053"/>
                  <a:pt x="2692501" y="485445"/>
                  <a:pt x="2676062" y="460787"/>
                </a:cubicBezTo>
                <a:lnTo>
                  <a:pt x="2651402" y="423800"/>
                </a:lnTo>
                <a:cubicBezTo>
                  <a:pt x="2647292" y="411471"/>
                  <a:pt x="2648263" y="396002"/>
                  <a:pt x="2639073" y="386813"/>
                </a:cubicBezTo>
                <a:cubicBezTo>
                  <a:pt x="2629883" y="377623"/>
                  <a:pt x="2613229" y="381170"/>
                  <a:pt x="2602084" y="374484"/>
                </a:cubicBezTo>
                <a:cubicBezTo>
                  <a:pt x="2523565" y="327376"/>
                  <a:pt x="2649746" y="367906"/>
                  <a:pt x="2528106" y="337497"/>
                </a:cubicBezTo>
                <a:cubicBezTo>
                  <a:pt x="2515776" y="329278"/>
                  <a:pt x="2504992" y="318042"/>
                  <a:pt x="2491117" y="312839"/>
                </a:cubicBezTo>
                <a:cubicBezTo>
                  <a:pt x="2471495" y="305481"/>
                  <a:pt x="2449926" y="305056"/>
                  <a:pt x="2429468" y="300510"/>
                </a:cubicBezTo>
                <a:cubicBezTo>
                  <a:pt x="2383022" y="290189"/>
                  <a:pt x="2384351" y="289582"/>
                  <a:pt x="2343160" y="275852"/>
                </a:cubicBezTo>
                <a:cubicBezTo>
                  <a:pt x="2287791" y="220486"/>
                  <a:pt x="2322713" y="244379"/>
                  <a:pt x="2232193" y="214207"/>
                </a:cubicBezTo>
                <a:lnTo>
                  <a:pt x="2195204" y="201878"/>
                </a:lnTo>
                <a:cubicBezTo>
                  <a:pt x="2182874" y="189549"/>
                  <a:pt x="2173811" y="172688"/>
                  <a:pt x="2158215" y="164891"/>
                </a:cubicBezTo>
                <a:cubicBezTo>
                  <a:pt x="2139471" y="155519"/>
                  <a:pt x="2116785" y="158076"/>
                  <a:pt x="2096567" y="152562"/>
                </a:cubicBezTo>
                <a:cubicBezTo>
                  <a:pt x="2071490" y="145723"/>
                  <a:pt x="2047248" y="136123"/>
                  <a:pt x="2022589" y="127904"/>
                </a:cubicBezTo>
                <a:lnTo>
                  <a:pt x="1948611" y="103246"/>
                </a:lnTo>
                <a:cubicBezTo>
                  <a:pt x="1936281" y="99136"/>
                  <a:pt x="1924564" y="92094"/>
                  <a:pt x="1911621" y="90917"/>
                </a:cubicBezTo>
                <a:cubicBezTo>
                  <a:pt x="1577307" y="60526"/>
                  <a:pt x="2029436" y="99892"/>
                  <a:pt x="1541731" y="66260"/>
                </a:cubicBezTo>
                <a:cubicBezTo>
                  <a:pt x="1500525" y="63418"/>
                  <a:pt x="1459533" y="58041"/>
                  <a:pt x="1418434" y="53931"/>
                </a:cubicBezTo>
                <a:cubicBezTo>
                  <a:pt x="1401995" y="49821"/>
                  <a:pt x="1385409" y="46257"/>
                  <a:pt x="1369116" y="41602"/>
                </a:cubicBezTo>
                <a:cubicBezTo>
                  <a:pt x="1356619" y="38032"/>
                  <a:pt x="1345058" y="30566"/>
                  <a:pt x="1332126" y="29273"/>
                </a:cubicBezTo>
                <a:cubicBezTo>
                  <a:pt x="1262485" y="22309"/>
                  <a:pt x="1192333" y="21930"/>
                  <a:pt x="1122522" y="16944"/>
                </a:cubicBezTo>
                <a:cubicBezTo>
                  <a:pt x="1077242" y="13710"/>
                  <a:pt x="1032104" y="8725"/>
                  <a:pt x="986895" y="4615"/>
                </a:cubicBezTo>
                <a:cubicBezTo>
                  <a:pt x="800693" y="18938"/>
                  <a:pt x="877447" y="0"/>
                  <a:pt x="752631" y="41602"/>
                </a:cubicBezTo>
                <a:lnTo>
                  <a:pt x="752631" y="41602"/>
                </a:lnTo>
                <a:cubicBezTo>
                  <a:pt x="732082" y="45712"/>
                  <a:pt x="711314" y="48849"/>
                  <a:pt x="690983" y="53931"/>
                </a:cubicBezTo>
                <a:cubicBezTo>
                  <a:pt x="660514" y="61548"/>
                  <a:pt x="654844" y="65835"/>
                  <a:pt x="629335" y="78588"/>
                </a:cubicBezTo>
                <a:lnTo>
                  <a:pt x="629335" y="41602"/>
                </a:lnTo>
                <a:lnTo>
                  <a:pt x="629335" y="41602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034862" y="0"/>
            <a:ext cx="74420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err="1" smtClean="0">
                <a:solidFill>
                  <a:srgbClr val="61FF3F"/>
                </a:solidFill>
                <a:latin typeface="Agra-Normal"/>
                <a:cs typeface="Agra-Normal"/>
              </a:rPr>
              <a:t>Ek/;dky</a:t>
            </a:r>
            <a:r>
              <a:rPr lang="en-US" sz="5400" dirty="0" smtClean="0">
                <a:solidFill>
                  <a:srgbClr val="61FF3F"/>
                </a:solidFill>
                <a:latin typeface="Agra-Normal"/>
                <a:cs typeface="Agra-Normal"/>
              </a:rPr>
              <a:t> </a:t>
            </a:r>
            <a:r>
              <a:rPr lang="en-US" sz="5400" dirty="0" err="1" smtClean="0">
                <a:solidFill>
                  <a:srgbClr val="61FF3F"/>
                </a:solidFill>
                <a:latin typeface="Agra-Normal"/>
                <a:cs typeface="Agra-Normal"/>
              </a:rPr>
              <a:t>ds</a:t>
            </a:r>
            <a:r>
              <a:rPr lang="en-US" sz="5400" dirty="0" smtClean="0">
                <a:solidFill>
                  <a:srgbClr val="61FF3F"/>
                </a:solidFill>
                <a:latin typeface="Agra-Normal"/>
                <a:cs typeface="Agra-Normal"/>
              </a:rPr>
              <a:t> </a:t>
            </a:r>
            <a:r>
              <a:rPr lang="en-US" sz="5400" dirty="0" err="1" smtClean="0">
                <a:solidFill>
                  <a:srgbClr val="61FF3F"/>
                </a:solidFill>
                <a:latin typeface="Agra-Normal"/>
                <a:cs typeface="Agra-Normal"/>
              </a:rPr>
              <a:t>lekt</a:t>
            </a:r>
            <a:r>
              <a:rPr lang="en-US" sz="5400" dirty="0" smtClean="0">
                <a:solidFill>
                  <a:srgbClr val="61FF3F"/>
                </a:solidFill>
                <a:latin typeface="Agra-Normal"/>
                <a:cs typeface="Agra-Normal"/>
              </a:rPr>
              <a:t> </a:t>
            </a:r>
            <a:r>
              <a:rPr lang="en-US" sz="5400" dirty="0" err="1" smtClean="0">
                <a:solidFill>
                  <a:srgbClr val="61FF3F"/>
                </a:solidFill>
                <a:latin typeface="Agra-Normal"/>
                <a:cs typeface="Agra-Normal"/>
              </a:rPr>
              <a:t>dk</a:t>
            </a:r>
            <a:r>
              <a:rPr lang="en-US" sz="5400" dirty="0" smtClean="0">
                <a:solidFill>
                  <a:srgbClr val="61FF3F"/>
                </a:solidFill>
                <a:latin typeface="Agra-Normal"/>
                <a:cs typeface="Agra-Normal"/>
              </a:rPr>
              <a:t> </a:t>
            </a:r>
            <a:r>
              <a:rPr lang="en-US" sz="5400" dirty="0" err="1" smtClean="0">
                <a:solidFill>
                  <a:srgbClr val="61FF3F"/>
                </a:solidFill>
                <a:latin typeface="Agra-Normal"/>
                <a:cs typeface="Agra-Normal"/>
              </a:rPr>
              <a:t>fp</a:t>
            </a:r>
            <a:r>
              <a:rPr lang="en-US" sz="5400" dirty="0" smtClean="0">
                <a:solidFill>
                  <a:srgbClr val="61FF3F"/>
                </a:solidFill>
                <a:latin typeface="Agra-Normal"/>
                <a:cs typeface="Agra-Normal"/>
              </a:rPr>
              <a:t>=</a:t>
            </a:r>
            <a:endParaRPr lang="en-US" sz="5400" dirty="0">
              <a:solidFill>
                <a:srgbClr val="61FF3F"/>
              </a:solidFill>
              <a:latin typeface="Agra-Normal"/>
              <a:cs typeface="Agra-Normal"/>
            </a:endParaRPr>
          </a:p>
        </p:txBody>
      </p:sp>
      <p:cxnSp>
        <p:nvCxnSpPr>
          <p:cNvPr id="12" name="Straight Arrow Connector 11"/>
          <p:cNvCxnSpPr>
            <a:stCxn id="9" idx="8"/>
          </p:cNvCxnSpPr>
          <p:nvPr/>
        </p:nvCxnSpPr>
        <p:spPr>
          <a:xfrm flipH="1">
            <a:off x="1034862" y="4253501"/>
            <a:ext cx="2047558" cy="70480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0" y="1394967"/>
            <a:ext cx="1034862" cy="463203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700" b="1" dirty="0" err="1" smtClean="0">
                <a:latin typeface="Agra-Normal"/>
                <a:cs typeface="Agra-Normal"/>
              </a:rPr>
              <a:t>czkã.k</a:t>
            </a:r>
            <a:r>
              <a:rPr lang="en-US" sz="2700" b="1" dirty="0" smtClean="0">
                <a:latin typeface="Agra-Normal"/>
                <a:cs typeface="Agra-Normal"/>
              </a:rPr>
              <a:t> </a:t>
            </a:r>
          </a:p>
          <a:p>
            <a:r>
              <a:rPr lang="en-US" sz="2700" b="1" dirty="0" err="1" smtClean="0">
                <a:latin typeface="Agra-Normal"/>
                <a:cs typeface="Agra-Normal"/>
              </a:rPr>
              <a:t>dks</a:t>
            </a:r>
            <a:r>
              <a:rPr lang="en-US" sz="2700" b="1" dirty="0" smtClean="0">
                <a:latin typeface="Agra-Normal"/>
                <a:cs typeface="Agra-Normal"/>
              </a:rPr>
              <a:t> </a:t>
            </a:r>
          </a:p>
          <a:p>
            <a:r>
              <a:rPr lang="en-US" sz="2700" b="1" dirty="0" err="1" smtClean="0">
                <a:latin typeface="Agra-Normal"/>
                <a:cs typeface="Agra-Normal"/>
              </a:rPr>
              <a:t>Nwus</a:t>
            </a:r>
            <a:r>
              <a:rPr lang="en-US" sz="2700" b="1" dirty="0" smtClean="0">
                <a:latin typeface="Agra-Normal"/>
                <a:cs typeface="Agra-Normal"/>
              </a:rPr>
              <a:t> </a:t>
            </a:r>
          </a:p>
          <a:p>
            <a:r>
              <a:rPr lang="en-US" sz="2700" b="1" dirty="0" err="1" smtClean="0">
                <a:latin typeface="Agra-Normal"/>
                <a:cs typeface="Agra-Normal"/>
              </a:rPr>
              <a:t>ds</a:t>
            </a:r>
            <a:r>
              <a:rPr lang="en-US" sz="2700" b="1" dirty="0" smtClean="0">
                <a:latin typeface="Agra-Normal"/>
                <a:cs typeface="Agra-Normal"/>
              </a:rPr>
              <a:t> </a:t>
            </a:r>
          </a:p>
          <a:p>
            <a:r>
              <a:rPr lang="en-US" sz="2700" b="1" dirty="0" err="1" smtClean="0">
                <a:latin typeface="Agra-Normal"/>
                <a:cs typeface="Agra-Normal"/>
              </a:rPr>
              <a:t>dkj.k</a:t>
            </a:r>
            <a:endParaRPr lang="en-US" sz="2700" b="1" dirty="0" smtClean="0">
              <a:latin typeface="Agra-Normal"/>
              <a:cs typeface="Agra-Normal"/>
            </a:endParaRPr>
          </a:p>
          <a:p>
            <a:r>
              <a:rPr lang="en-US" sz="2700" b="1" dirty="0" err="1" smtClean="0">
                <a:latin typeface="Agra-Normal"/>
                <a:cs typeface="Agra-Normal"/>
              </a:rPr>
              <a:t>nafMr</a:t>
            </a:r>
            <a:endParaRPr lang="en-US" sz="2700" b="1" dirty="0" smtClean="0">
              <a:latin typeface="Agra-Normal"/>
              <a:cs typeface="Agra-Normal"/>
            </a:endParaRPr>
          </a:p>
          <a:p>
            <a:r>
              <a:rPr lang="en-US" sz="2700" b="1" dirty="0" err="1" smtClean="0">
                <a:latin typeface="Agra-Normal"/>
                <a:cs typeface="Agra-Normal"/>
              </a:rPr>
              <a:t>fd;k</a:t>
            </a:r>
            <a:r>
              <a:rPr lang="en-US" sz="2700" b="1" dirty="0" smtClean="0">
                <a:latin typeface="Agra-Normal"/>
                <a:cs typeface="Agra-Normal"/>
              </a:rPr>
              <a:t> </a:t>
            </a:r>
          </a:p>
          <a:p>
            <a:r>
              <a:rPr lang="en-US" sz="2700" b="1" dirty="0" err="1" smtClean="0">
                <a:latin typeface="Agra-Normal"/>
                <a:cs typeface="Agra-Normal"/>
              </a:rPr>
              <a:t>tk</a:t>
            </a:r>
            <a:r>
              <a:rPr lang="en-US" sz="2700" b="1" dirty="0" smtClean="0">
                <a:latin typeface="Agra-Normal"/>
                <a:cs typeface="Agra-Normal"/>
              </a:rPr>
              <a:t> </a:t>
            </a:r>
          </a:p>
          <a:p>
            <a:r>
              <a:rPr lang="en-US" sz="2700" b="1" dirty="0" err="1" smtClean="0">
                <a:latin typeface="Agra-Normal"/>
                <a:cs typeface="Agra-Normal"/>
              </a:rPr>
              <a:t>jgk</a:t>
            </a:r>
            <a:endParaRPr lang="en-US" sz="2700" b="1" dirty="0" smtClean="0">
              <a:latin typeface="Agra-Normal"/>
              <a:cs typeface="Agra-Normal"/>
            </a:endParaRPr>
          </a:p>
          <a:p>
            <a:r>
              <a:rPr lang="en-US" sz="2700" b="1" dirty="0" err="1" smtClean="0">
                <a:latin typeface="Agra-Normal"/>
                <a:cs typeface="Agra-Normal"/>
              </a:rPr>
              <a:t>vNwr</a:t>
            </a:r>
            <a:r>
              <a:rPr lang="en-US" sz="2700" b="1" dirty="0" smtClean="0">
                <a:latin typeface="Agra-Normal"/>
                <a:cs typeface="Agra-Normal"/>
              </a:rPr>
              <a:t> </a:t>
            </a:r>
          </a:p>
          <a:p>
            <a:endParaRPr lang="en-US" sz="2500" dirty="0">
              <a:latin typeface="Agra-Normal"/>
              <a:cs typeface="Agra-Norm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7845" y="327736"/>
            <a:ext cx="8149920" cy="153888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3900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4700" b="1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dchj</a:t>
            </a:r>
            <a:r>
              <a:rPr lang="en-US" sz="4700" b="1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4700" b="1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dk</a:t>
            </a:r>
            <a:r>
              <a:rPr lang="en-US" sz="4700" b="1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le; </a:t>
            </a:r>
            <a:r>
              <a:rPr lang="en-US" sz="4700" b="1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jktuSfrd</a:t>
            </a:r>
            <a:r>
              <a:rPr lang="en-US" sz="4700" b="1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,</a:t>
            </a:r>
            <a:r>
              <a:rPr lang="en-US" sz="4700" b="1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oa</a:t>
            </a:r>
            <a:r>
              <a:rPr lang="en-US" sz="4700" b="1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</a:p>
          <a:p>
            <a:pPr algn="ctr"/>
            <a:r>
              <a:rPr lang="en-US" sz="4700" b="1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/</a:t>
            </a:r>
            <a:r>
              <a:rPr lang="en-US" sz="4700" b="1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kkfeZd</a:t>
            </a:r>
            <a:r>
              <a:rPr lang="en-US" sz="4700" b="1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4700" b="1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vjktdrk</a:t>
            </a:r>
            <a:r>
              <a:rPr lang="en-US" sz="4700" b="1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4700" b="1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dk</a:t>
            </a:r>
            <a:r>
              <a:rPr lang="en-US" sz="4700" b="1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4700" b="1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Fkk</a:t>
            </a:r>
            <a:r>
              <a:rPr lang="en-US" sz="4700" b="1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\ </a:t>
            </a:r>
            <a:endParaRPr lang="en-US" sz="4700" b="1" dirty="0">
              <a:solidFill>
                <a:schemeClr val="tx1"/>
              </a:solidFill>
              <a:latin typeface="Agra-Normal"/>
              <a:cs typeface="Agra-Norm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38515" y="2268534"/>
            <a:ext cx="5474380" cy="175432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sz="3800" dirty="0" smtClean="0">
                <a:latin typeface="Agra-Normal"/>
                <a:cs typeface="Agra-Normal"/>
              </a:rPr>
              <a:t> </a:t>
            </a:r>
            <a:r>
              <a:rPr lang="en-US" sz="3800" dirty="0" err="1" smtClean="0">
                <a:latin typeface="Agra-Normal"/>
                <a:cs typeface="Agra-Normal"/>
              </a:rPr>
              <a:t>f</a:t>
            </a:r>
            <a:r>
              <a:rPr lang="en-US" sz="3000" dirty="0" err="1" smtClean="0">
                <a:latin typeface="Agra-Normal"/>
                <a:cs typeface="Agra-Normal"/>
              </a:rPr>
              <a:t>सकंदर</a:t>
            </a:r>
            <a:r>
              <a:rPr lang="en-US" sz="3000" dirty="0" smtClean="0">
                <a:latin typeface="Agra-Normal"/>
                <a:cs typeface="Agra-Normal"/>
              </a:rPr>
              <a:t> </a:t>
            </a:r>
            <a:r>
              <a:rPr lang="en-US" sz="3000" dirty="0" err="1" smtClean="0">
                <a:latin typeface="Agra-Normal"/>
                <a:cs typeface="Agra-Normal"/>
              </a:rPr>
              <a:t>लोदी</a:t>
            </a:r>
            <a:r>
              <a:rPr lang="en-US" sz="3000" dirty="0" smtClean="0">
                <a:latin typeface="Agra-Normal"/>
                <a:cs typeface="Agra-Normal"/>
              </a:rPr>
              <a:t> </a:t>
            </a:r>
            <a:r>
              <a:rPr lang="en-US" sz="3900" dirty="0" smtClean="0">
                <a:latin typeface="Agra-Normal"/>
                <a:cs typeface="Agra-Normal"/>
              </a:rPr>
              <a:t> </a:t>
            </a:r>
            <a:r>
              <a:rPr lang="en-US" sz="3900" dirty="0" err="1" smtClean="0">
                <a:latin typeface="Agra-Normal"/>
                <a:cs typeface="Agra-Normal"/>
              </a:rPr>
              <a:t>dk</a:t>
            </a:r>
            <a:r>
              <a:rPr lang="en-US" sz="3900" dirty="0" smtClean="0">
                <a:latin typeface="Agra-Normal"/>
                <a:cs typeface="Agra-Normal"/>
              </a:rPr>
              <a:t> ’</a:t>
            </a:r>
            <a:r>
              <a:rPr lang="en-US" sz="3900" dirty="0" err="1" smtClean="0">
                <a:latin typeface="Agra-Normal"/>
                <a:cs typeface="Agra-Normal"/>
              </a:rPr>
              <a:t>kklu</a:t>
            </a:r>
            <a:endParaRPr lang="en-US" sz="3900" dirty="0" smtClean="0">
              <a:latin typeface="Agra-Normal"/>
              <a:cs typeface="Agra-Normal"/>
            </a:endParaRPr>
          </a:p>
          <a:p>
            <a:pPr algn="just">
              <a:buFont typeface="Arial"/>
              <a:buChar char="•"/>
            </a:pPr>
            <a:r>
              <a:rPr lang="en-US" sz="3900" dirty="0" err="1" smtClean="0">
                <a:latin typeface="Agra-Normal"/>
                <a:cs typeface="Agra-Normal"/>
              </a:rPr>
              <a:t>okrkoj.k</a:t>
            </a:r>
            <a:r>
              <a:rPr lang="en-US" sz="3900" dirty="0" smtClean="0">
                <a:latin typeface="Agra-Normal"/>
                <a:cs typeface="Agra-Normal"/>
              </a:rPr>
              <a:t> </a:t>
            </a:r>
            <a:r>
              <a:rPr lang="en-US" sz="3900" dirty="0" err="1" smtClean="0">
                <a:latin typeface="Agra-Normal"/>
                <a:cs typeface="Agra-Normal"/>
              </a:rPr>
              <a:t>vU;k;</a:t>
            </a:r>
            <a:r>
              <a:rPr lang="en-US" sz="3900" dirty="0" err="1" smtClean="0">
                <a:latin typeface="Agra-Normal"/>
                <a:cs typeface="Agra-Normal"/>
              </a:rPr>
              <a:t>iw.kZ</a:t>
            </a:r>
            <a:endParaRPr lang="en-US" sz="3900" dirty="0" smtClean="0">
              <a:latin typeface="Agra-Normal"/>
              <a:cs typeface="Agra-Normal"/>
            </a:endParaRPr>
          </a:p>
          <a:p>
            <a:r>
              <a:rPr lang="en-US" sz="3000" dirty="0" smtClean="0">
                <a:latin typeface="Agra-Normal"/>
                <a:cs typeface="Agra-Normal"/>
              </a:rPr>
              <a:t> </a:t>
            </a:r>
            <a:endParaRPr lang="en-US" sz="3000" dirty="0">
              <a:latin typeface="Agra-Normal"/>
              <a:cs typeface="Agra-Norm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01529" y="4561726"/>
            <a:ext cx="5474380" cy="180049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sz="3900" dirty="0" smtClean="0">
                <a:latin typeface="Agra-Normal"/>
                <a:cs typeface="Agra-Normal"/>
              </a:rPr>
              <a:t> /</a:t>
            </a:r>
            <a:r>
              <a:rPr lang="en-US" sz="3900" dirty="0" err="1" smtClean="0">
                <a:latin typeface="Agra-Normal"/>
                <a:cs typeface="Agra-Normal"/>
              </a:rPr>
              <a:t>keZ</a:t>
            </a:r>
            <a:r>
              <a:rPr lang="en-US" sz="3900" dirty="0" smtClean="0">
                <a:latin typeface="Agra-Normal"/>
                <a:cs typeface="Agra-Normal"/>
              </a:rPr>
              <a:t> </a:t>
            </a:r>
            <a:r>
              <a:rPr lang="en-US" sz="3900" dirty="0" err="1" smtClean="0">
                <a:latin typeface="Agra-Normal"/>
                <a:cs typeface="Agra-Normal"/>
              </a:rPr>
              <a:t>ds</a:t>
            </a:r>
            <a:r>
              <a:rPr lang="en-US" sz="3900" dirty="0" smtClean="0">
                <a:latin typeface="Agra-Normal"/>
                <a:cs typeface="Agra-Normal"/>
              </a:rPr>
              <a:t> </a:t>
            </a:r>
            <a:r>
              <a:rPr lang="en-US" sz="3900" dirty="0" err="1" smtClean="0">
                <a:latin typeface="Agra-Normal"/>
                <a:cs typeface="Agra-Normal"/>
              </a:rPr>
              <a:t>uke</a:t>
            </a:r>
            <a:r>
              <a:rPr lang="en-US" sz="3900" dirty="0" smtClean="0">
                <a:latin typeface="Agra-Normal"/>
                <a:cs typeface="Agra-Normal"/>
              </a:rPr>
              <a:t> </a:t>
            </a:r>
            <a:r>
              <a:rPr lang="en-US" sz="3900" dirty="0" err="1" smtClean="0">
                <a:latin typeface="Agra-Normal"/>
                <a:cs typeface="Agra-Normal"/>
              </a:rPr>
              <a:t>ij</a:t>
            </a:r>
            <a:r>
              <a:rPr lang="en-US" sz="3900" dirty="0" smtClean="0">
                <a:latin typeface="Agra-Normal"/>
                <a:cs typeface="Agra-Normal"/>
              </a:rPr>
              <a:t> </a:t>
            </a:r>
            <a:r>
              <a:rPr lang="en-US" sz="3900" dirty="0" err="1" smtClean="0">
                <a:latin typeface="Agra-Normal"/>
                <a:cs typeface="Agra-Normal"/>
              </a:rPr>
              <a:t>la?k"kZ</a:t>
            </a:r>
            <a:endParaRPr lang="en-US" sz="3900" dirty="0" smtClean="0">
              <a:latin typeface="Agra-Normal"/>
              <a:cs typeface="Agra-Normal"/>
            </a:endParaRPr>
          </a:p>
          <a:p>
            <a:pPr>
              <a:buFont typeface="Arial"/>
              <a:buChar char="•"/>
            </a:pPr>
            <a:r>
              <a:rPr lang="en-US" sz="3600" dirty="0" smtClean="0">
                <a:latin typeface="Agra-Normal"/>
                <a:cs typeface="Agra-Normal"/>
              </a:rPr>
              <a:t> /</a:t>
            </a:r>
            <a:r>
              <a:rPr lang="en-US" sz="3600" dirty="0" err="1" smtClean="0">
                <a:latin typeface="Agra-Normal"/>
                <a:cs typeface="Agra-Normal"/>
              </a:rPr>
              <a:t>keZ</a:t>
            </a:r>
            <a:r>
              <a:rPr lang="en-US" sz="3600" dirty="0" smtClean="0">
                <a:latin typeface="Agra-Normal"/>
                <a:cs typeface="Agra-Normal"/>
              </a:rPr>
              <a:t> </a:t>
            </a:r>
            <a:r>
              <a:rPr lang="en-US" sz="3600" dirty="0" err="1" smtClean="0">
                <a:latin typeface="Agra-Normal"/>
                <a:cs typeface="Agra-Normal"/>
              </a:rPr>
              <a:t>mi’kk[kkvksa</a:t>
            </a:r>
            <a:r>
              <a:rPr lang="en-US" sz="3600" dirty="0" smtClean="0">
                <a:latin typeface="Agra-Normal"/>
                <a:cs typeface="Agra-Normal"/>
              </a:rPr>
              <a:t> </a:t>
            </a:r>
            <a:r>
              <a:rPr lang="en-US" sz="3600" dirty="0" err="1" smtClean="0">
                <a:latin typeface="Agra-Normal"/>
                <a:cs typeface="Agra-Normal"/>
              </a:rPr>
              <a:t>esa</a:t>
            </a:r>
            <a:r>
              <a:rPr lang="en-US" sz="3600" dirty="0" smtClean="0">
                <a:latin typeface="Agra-Normal"/>
                <a:cs typeface="Agra-Normal"/>
              </a:rPr>
              <a:t> </a:t>
            </a:r>
            <a:r>
              <a:rPr lang="en-US" sz="3600" dirty="0" err="1" smtClean="0">
                <a:latin typeface="Agra-Normal"/>
                <a:cs typeface="Agra-Normal"/>
              </a:rPr>
              <a:t>foHkDr</a:t>
            </a:r>
            <a:endParaRPr lang="en-US" sz="3600" dirty="0" smtClean="0">
              <a:latin typeface="Agra-Normal"/>
              <a:cs typeface="Agra-Normal"/>
            </a:endParaRPr>
          </a:p>
          <a:p>
            <a:pPr>
              <a:buFont typeface="Arial"/>
              <a:buChar char="•"/>
            </a:pPr>
            <a:r>
              <a:rPr lang="en-US" sz="3600" dirty="0" smtClean="0">
                <a:latin typeface="Agra-Normal"/>
                <a:cs typeface="Agra-Normal"/>
              </a:rPr>
              <a:t> </a:t>
            </a:r>
            <a:r>
              <a:rPr lang="en-US" sz="3600" dirty="0" err="1" smtClean="0">
                <a:latin typeface="Agra-Normal"/>
                <a:cs typeface="Agra-Normal"/>
              </a:rPr>
              <a:t>Tkkfrxr</a:t>
            </a:r>
            <a:r>
              <a:rPr lang="en-US" sz="3600" dirty="0" smtClean="0">
                <a:latin typeface="Agra-Normal"/>
                <a:cs typeface="Agra-Normal"/>
              </a:rPr>
              <a:t> </a:t>
            </a:r>
            <a:r>
              <a:rPr lang="en-US" sz="3600" dirty="0" err="1" smtClean="0">
                <a:latin typeface="Agra-Normal"/>
                <a:cs typeface="Agra-Normal"/>
              </a:rPr>
              <a:t>HksnHkko</a:t>
            </a:r>
            <a:endParaRPr lang="en-US" sz="3300" dirty="0">
              <a:latin typeface="Agra-Normal"/>
              <a:cs typeface="Agra-Norm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92494" y="0"/>
            <a:ext cx="6488393" cy="721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70156" y="0"/>
            <a:ext cx="5511368" cy="721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60327" y="5831082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9299" y="3406140"/>
            <a:ext cx="5753101" cy="3451860"/>
          </a:xfrm>
          <a:prstGeom prst="rect">
            <a:avLst/>
          </a:prstGeom>
        </p:spPr>
      </p:pic>
      <p:pic>
        <p:nvPicPr>
          <p:cNvPr id="8" name="Content Placeholder 5" descr="Kabir004.jpg"/>
          <p:cNvPicPr>
            <a:picLocks noChangeAspect="1"/>
          </p:cNvPicPr>
          <p:nvPr/>
        </p:nvPicPr>
        <p:blipFill>
          <a:blip r:embed="rId4"/>
          <a:srcRect l="-85695" r="-85695"/>
          <a:stretch>
            <a:fillRect/>
          </a:stretch>
        </p:blipFill>
        <p:spPr>
          <a:xfrm>
            <a:off x="2104937" y="0"/>
            <a:ext cx="10308487" cy="3406140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959101" y="0"/>
            <a:ext cx="8530227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bir ke dohe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7662" y="0"/>
            <a:ext cx="8262471" cy="209288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500" dirty="0" smtClean="0">
                <a:latin typeface="Agra-Normal"/>
                <a:cs typeface="Agra-Normal"/>
              </a:rPr>
              <a:t>/;</a:t>
            </a:r>
            <a:r>
              <a:rPr lang="en-US" sz="6500" dirty="0" err="1" smtClean="0">
                <a:latin typeface="Agra-Normal"/>
                <a:cs typeface="Agra-Normal"/>
              </a:rPr>
              <a:t>ku</a:t>
            </a:r>
            <a:r>
              <a:rPr lang="en-US" sz="6500" dirty="0" smtClean="0">
                <a:latin typeface="Agra-Normal"/>
                <a:cs typeface="Agra-Normal"/>
              </a:rPr>
              <a:t> </a:t>
            </a:r>
            <a:r>
              <a:rPr lang="en-US" sz="6500" dirty="0" err="1" smtClean="0">
                <a:latin typeface="Agra-Normal"/>
                <a:cs typeface="Agra-Normal"/>
              </a:rPr>
              <a:t>ls</a:t>
            </a:r>
            <a:r>
              <a:rPr lang="en-US" sz="6500" dirty="0" smtClean="0">
                <a:latin typeface="Agra-Normal"/>
                <a:cs typeface="Agra-Normal"/>
              </a:rPr>
              <a:t> </a:t>
            </a:r>
            <a:r>
              <a:rPr lang="en-US" sz="6500" dirty="0" err="1" smtClean="0">
                <a:latin typeface="Agra-Normal"/>
                <a:cs typeface="Agra-Normal"/>
              </a:rPr>
              <a:t>i</a:t>
            </a:r>
            <a:r>
              <a:rPr lang="en-US" sz="6500" dirty="0" smtClean="0">
                <a:latin typeface="Agra-Normal"/>
                <a:cs typeface="Agra-Normal"/>
              </a:rPr>
              <a:t>&lt;+</a:t>
            </a:r>
            <a:r>
              <a:rPr lang="en-US" sz="6500" dirty="0" err="1" smtClean="0">
                <a:latin typeface="Agra-Normal"/>
                <a:cs typeface="Agra-Normal"/>
              </a:rPr>
              <a:t>sa</a:t>
            </a:r>
            <a:r>
              <a:rPr lang="en-US" sz="6500" dirty="0" smtClean="0">
                <a:latin typeface="Agra-Normal"/>
                <a:cs typeface="Agra-Normal"/>
              </a:rPr>
              <a:t> </a:t>
            </a:r>
            <a:r>
              <a:rPr lang="en-US" sz="6500" dirty="0" err="1" smtClean="0">
                <a:latin typeface="Agra-Normal"/>
                <a:cs typeface="Agra-Normal"/>
              </a:rPr>
              <a:t>k</a:t>
            </a:r>
            <a:endParaRPr lang="en-US" sz="6500" dirty="0">
              <a:latin typeface="Agra-Normal"/>
              <a:cs typeface="Agra-Normal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lum bright="30000" contrast="43000"/>
            <a:alphaModFix amt="97000"/>
          </a:blip>
          <a:stretch>
            <a:fillRect/>
          </a:stretch>
        </p:blipFill>
        <p:spPr>
          <a:xfrm>
            <a:off x="387983" y="1256895"/>
            <a:ext cx="8312150" cy="2913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94925"/>
            <a:ext cx="9144000" cy="1442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7845" y="2248651"/>
            <a:ext cx="8149920" cy="190821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5900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dchj</a:t>
            </a:r>
            <a:r>
              <a:rPr lang="en-US" sz="5900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5900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ds</a:t>
            </a:r>
            <a:r>
              <a:rPr lang="en-US" sz="5900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5900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dkO</a:t>
            </a:r>
            <a:r>
              <a:rPr lang="en-US" sz="5900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; </a:t>
            </a:r>
            <a:r>
              <a:rPr lang="en-US" sz="5900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ds</a:t>
            </a:r>
            <a:r>
              <a:rPr lang="en-US" sz="5900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5900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ewy</a:t>
            </a:r>
            <a:r>
              <a:rPr lang="en-US" sz="5900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5900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esa</a:t>
            </a:r>
            <a:r>
              <a:rPr lang="en-US" sz="5900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5900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dkSu</a:t>
            </a:r>
            <a:r>
              <a:rPr lang="en-US" sz="5900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5900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lh</a:t>
            </a:r>
            <a:r>
              <a:rPr lang="en-US" sz="5900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5900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lh[k</a:t>
            </a:r>
            <a:r>
              <a:rPr lang="en-US" sz="5900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5900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fNih</a:t>
            </a:r>
            <a:r>
              <a:rPr lang="en-US" sz="5900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</a:t>
            </a:r>
            <a:r>
              <a:rPr lang="en-US" sz="5900" dirty="0" err="1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gS</a:t>
            </a:r>
            <a:r>
              <a:rPr lang="en-US" sz="5900" dirty="0" smtClean="0">
                <a:ln>
                  <a:solidFill>
                    <a:srgbClr val="E46C0A"/>
                  </a:solidFill>
                </a:ln>
                <a:solidFill>
                  <a:schemeClr val="tx1"/>
                </a:solidFill>
                <a:latin typeface="Agra-Normal"/>
                <a:cs typeface="Agra-Normal"/>
              </a:rPr>
              <a:t> \ </a:t>
            </a:r>
            <a:endParaRPr lang="en-US" sz="5900" dirty="0">
              <a:solidFill>
                <a:schemeClr val="tx1"/>
              </a:solidFill>
              <a:latin typeface="Agra-Normal"/>
              <a:cs typeface="Agra-Norm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6000" dirty="0" err="1" smtClean="0">
                <a:latin typeface="Agra-Normal"/>
                <a:cs typeface="Agra-Normal"/>
              </a:rPr>
              <a:t>Lkekt</a:t>
            </a:r>
            <a:r>
              <a:rPr lang="en-US" sz="6000" dirty="0" smtClean="0">
                <a:latin typeface="Agra-Normal"/>
                <a:cs typeface="Agra-Normal"/>
              </a:rPr>
              <a:t> </a:t>
            </a:r>
            <a:r>
              <a:rPr lang="en-US" sz="6000" dirty="0" err="1" smtClean="0">
                <a:latin typeface="Agra-Normal"/>
                <a:cs typeface="Agra-Normal"/>
              </a:rPr>
              <a:t>lq/kkjd</a:t>
            </a:r>
            <a:r>
              <a:rPr lang="en-US" sz="6000" dirty="0" smtClean="0">
                <a:latin typeface="Agra-Normal"/>
                <a:cs typeface="Agra-Normal"/>
              </a:rPr>
              <a:t> </a:t>
            </a:r>
            <a:r>
              <a:rPr lang="en-US" sz="6000" dirty="0" err="1" smtClean="0">
                <a:latin typeface="Agra-Normal"/>
                <a:cs typeface="Agra-Normal"/>
              </a:rPr>
              <a:t>dchj</a:t>
            </a:r>
            <a:r>
              <a:rPr lang="en-US" sz="6000" dirty="0" smtClean="0">
                <a:latin typeface="Agra-Normal"/>
                <a:cs typeface="Agra-Normal"/>
              </a:rPr>
              <a:t> </a:t>
            </a:r>
            <a:endParaRPr lang="en-US" sz="6000" dirty="0">
              <a:latin typeface="Agra-Normal"/>
              <a:cs typeface="Agra-Norm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57294"/>
            <a:ext cx="8229600" cy="4525963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sz="5600" dirty="0" smtClean="0">
                <a:latin typeface="Agra-Normal"/>
                <a:cs typeface="Agra-Normal"/>
              </a:rPr>
              <a:t>/</a:t>
            </a:r>
            <a:r>
              <a:rPr lang="en-US" sz="5600" dirty="0" err="1" smtClean="0">
                <a:latin typeface="Agra-Normal"/>
                <a:cs typeface="Agra-Normal"/>
              </a:rPr>
              <a:t>kkfeZd</a:t>
            </a:r>
            <a:r>
              <a:rPr lang="en-US" sz="5600" dirty="0" smtClean="0"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atin typeface="Agra-Normal"/>
                <a:cs typeface="Agra-Normal"/>
              </a:rPr>
              <a:t>ladh.kZrk</a:t>
            </a:r>
            <a:r>
              <a:rPr lang="en-US" sz="5600" dirty="0" smtClean="0"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atin typeface="Agra-Normal"/>
                <a:cs typeface="Agra-Normal"/>
              </a:rPr>
              <a:t>dk</a:t>
            </a:r>
            <a:r>
              <a:rPr lang="en-US" sz="5600" dirty="0" smtClean="0"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atin typeface="Agra-Normal"/>
                <a:cs typeface="Agra-Normal"/>
              </a:rPr>
              <a:t>fojks/k</a:t>
            </a:r>
            <a:r>
              <a:rPr lang="en-US" sz="5600" dirty="0" smtClean="0">
                <a:latin typeface="Agra-Normal"/>
                <a:cs typeface="Agra-Normal"/>
              </a:rPr>
              <a:t>  </a:t>
            </a:r>
          </a:p>
          <a:p>
            <a:r>
              <a:rPr lang="en-US" sz="5600" dirty="0" err="1" smtClean="0">
                <a:latin typeface="Agra-Normal"/>
                <a:cs typeface="Agra-Normal"/>
              </a:rPr>
              <a:t>tkfrxr</a:t>
            </a:r>
            <a:r>
              <a:rPr lang="en-US" sz="5600" dirty="0" smtClean="0"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atin typeface="Agra-Normal"/>
                <a:cs typeface="Agra-Normal"/>
              </a:rPr>
              <a:t>HksnHkko</a:t>
            </a:r>
            <a:r>
              <a:rPr lang="en-US" sz="5600" dirty="0" smtClean="0"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atin typeface="Agra-Normal"/>
                <a:cs typeface="Agra-Normal"/>
              </a:rPr>
              <a:t>dk</a:t>
            </a:r>
            <a:r>
              <a:rPr lang="en-US" sz="5600" dirty="0" smtClean="0"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atin typeface="Agra-Normal"/>
                <a:cs typeface="Agra-Normal"/>
              </a:rPr>
              <a:t>fojks/k</a:t>
            </a:r>
            <a:endParaRPr lang="en-US" sz="5600" dirty="0" smtClean="0">
              <a:latin typeface="Agra-Normal"/>
              <a:cs typeface="Agra-Normal"/>
            </a:endParaRPr>
          </a:p>
          <a:p>
            <a:r>
              <a:rPr lang="en-US" sz="5600" dirty="0" err="1" smtClean="0">
                <a:latin typeface="Agra-Normal"/>
                <a:cs typeface="Agra-Normal"/>
              </a:rPr>
              <a:t>ckg</a:t>
            </a:r>
            <a:r>
              <a:rPr lang="en-US" sz="5600" dirty="0" smtClean="0">
                <a:latin typeface="Agra-Normal"/>
                <a:cs typeface="Agra-Normal"/>
              </a:rPr>
              <a:t>	~;</a:t>
            </a:r>
            <a:r>
              <a:rPr lang="en-US" sz="5600" dirty="0" err="1" smtClean="0">
                <a:latin typeface="Agra-Normal"/>
                <a:cs typeface="Agra-Normal"/>
              </a:rPr>
              <a:t>kMEcj</a:t>
            </a:r>
            <a:r>
              <a:rPr lang="en-US" sz="5600" dirty="0" smtClean="0">
                <a:latin typeface="Agra-Normal"/>
                <a:cs typeface="Agra-Normal"/>
              </a:rPr>
              <a:t> ,</a:t>
            </a:r>
            <a:r>
              <a:rPr lang="en-US" sz="5600" dirty="0" err="1" smtClean="0">
                <a:latin typeface="Agra-Normal"/>
                <a:cs typeface="Agra-Normal"/>
              </a:rPr>
              <a:t>oa</a:t>
            </a:r>
            <a:r>
              <a:rPr lang="en-US" sz="5600" dirty="0" smtClean="0"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atin typeface="Agra-Normal"/>
                <a:cs typeface="Agra-Normal"/>
              </a:rPr>
              <a:t>va/kfo’okl</a:t>
            </a:r>
            <a:r>
              <a:rPr lang="en-US" sz="5600" dirty="0" smtClean="0"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atin typeface="Agra-Normal"/>
                <a:cs typeface="Agra-Normal"/>
              </a:rPr>
              <a:t>dk</a:t>
            </a:r>
            <a:r>
              <a:rPr lang="en-US" sz="5600" dirty="0" smtClean="0">
                <a:latin typeface="Agra-Normal"/>
                <a:cs typeface="Agra-Normal"/>
              </a:rPr>
              <a:t> </a:t>
            </a:r>
            <a:r>
              <a:rPr lang="en-US" sz="5600" dirty="0" err="1" smtClean="0">
                <a:latin typeface="Agra-Normal"/>
                <a:cs typeface="Agra-Normal"/>
              </a:rPr>
              <a:t>fojks/k</a:t>
            </a:r>
            <a:endParaRPr lang="en-US" sz="5600" dirty="0" smtClean="0">
              <a:latin typeface="Agra-Normal"/>
              <a:cs typeface="Agra-Normal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78756" y="2624619"/>
            <a:ext cx="34804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latin typeface="Agra-Normal"/>
                <a:cs typeface="Agra-Normal"/>
              </a:rPr>
              <a:t>/</a:t>
            </a:r>
            <a:r>
              <a:rPr lang="en-US" sz="6000" dirty="0" err="1" smtClean="0">
                <a:latin typeface="Agra-Normal"/>
                <a:cs typeface="Agra-Normal"/>
              </a:rPr>
              <a:t>kU;okn</a:t>
            </a:r>
            <a:endParaRPr lang="en-US" sz="6000" dirty="0">
              <a:latin typeface="Agra-Normal"/>
              <a:cs typeface="Agra-Norm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3628</TotalTime>
  <Words>149</Words>
  <Application>Microsoft Macintosh PowerPoint</Application>
  <PresentationFormat>On-screen Show (4:3)</PresentationFormat>
  <Paragraphs>35</Paragraphs>
  <Slides>10</Slides>
  <Notes>3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lar dchj </vt:lpstr>
      <vt:lpstr>Slide 2</vt:lpstr>
      <vt:lpstr>Slide 3</vt:lpstr>
      <vt:lpstr>Slide 4</vt:lpstr>
      <vt:lpstr>Slide 5</vt:lpstr>
      <vt:lpstr>Slide 6</vt:lpstr>
      <vt:lpstr>Slide 7</vt:lpstr>
      <vt:lpstr>Slide 8</vt:lpstr>
      <vt:lpstr>Lkekt lq/kkjd dchj </vt:lpstr>
      <vt:lpstr>Slide 10</vt:lpstr>
    </vt:vector>
  </TitlesOfParts>
  <Company>Raviphotographics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lar dchj </dc:title>
  <dc:creator>parth kapoor</dc:creator>
  <cp:lastModifiedBy>parth kapoor</cp:lastModifiedBy>
  <cp:revision>18</cp:revision>
  <dcterms:created xsi:type="dcterms:W3CDTF">2016-04-29T14:21:41Z</dcterms:created>
  <dcterms:modified xsi:type="dcterms:W3CDTF">2016-04-29T14:24:43Z</dcterms:modified>
</cp:coreProperties>
</file>